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6" r:id="rId4"/>
    <p:sldId id="259" r:id="rId5"/>
  </p:sldIdLst>
  <p:sldSz cx="12801600" cy="9043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9"/>
    <p:restoredTop sz="94768"/>
  </p:normalViewPr>
  <p:slideViewPr>
    <p:cSldViewPr snapToGrid="0" snapToObjects="1">
      <p:cViewPr varScale="1">
        <p:scale>
          <a:sx n="157" d="100"/>
          <a:sy n="157" d="100"/>
        </p:scale>
        <p:origin x="2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AC219F74-90F5-8C44-8C7B-B1D0D84B21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519"/>
            <a:ext cx="12801599" cy="903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02932"/>
            <a:ext cx="4128849" cy="2110264"/>
          </a:xfrm>
        </p:spPr>
        <p:txBody>
          <a:bodyPr anchor="b"/>
          <a:lstStyle>
            <a:lvl1pPr>
              <a:defRPr sz="422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02169"/>
            <a:ext cx="6480810" cy="6427093"/>
          </a:xfrm>
        </p:spPr>
        <p:txBody>
          <a:bodyPr anchor="t"/>
          <a:lstStyle>
            <a:lvl1pPr marL="0" indent="0">
              <a:buNone/>
              <a:defRPr sz="4220"/>
            </a:lvl1pPr>
            <a:lvl2pPr marL="602955" indent="0">
              <a:buNone/>
              <a:defRPr sz="3693"/>
            </a:lvl2pPr>
            <a:lvl3pPr marL="1205911" indent="0">
              <a:buNone/>
              <a:defRPr sz="3165"/>
            </a:lvl3pPr>
            <a:lvl4pPr marL="1808866" indent="0">
              <a:buNone/>
              <a:defRPr sz="2638"/>
            </a:lvl4pPr>
            <a:lvl5pPr marL="2411821" indent="0">
              <a:buNone/>
              <a:defRPr sz="2638"/>
            </a:lvl5pPr>
            <a:lvl6pPr marL="3014777" indent="0">
              <a:buNone/>
              <a:defRPr sz="2638"/>
            </a:lvl6pPr>
            <a:lvl7pPr marL="3617732" indent="0">
              <a:buNone/>
              <a:defRPr sz="2638"/>
            </a:lvl7pPr>
            <a:lvl8pPr marL="4220688" indent="0">
              <a:buNone/>
              <a:defRPr sz="2638"/>
            </a:lvl8pPr>
            <a:lvl9pPr marL="4823643" indent="0">
              <a:buNone/>
              <a:defRPr sz="2638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713196"/>
            <a:ext cx="4128849" cy="5026532"/>
          </a:xfrm>
        </p:spPr>
        <p:txBody>
          <a:bodyPr/>
          <a:lstStyle>
            <a:lvl1pPr marL="0" indent="0">
              <a:buNone/>
              <a:defRPr sz="2110"/>
            </a:lvl1pPr>
            <a:lvl2pPr marL="602955" indent="0">
              <a:buNone/>
              <a:defRPr sz="1846"/>
            </a:lvl2pPr>
            <a:lvl3pPr marL="1205911" indent="0">
              <a:buNone/>
              <a:defRPr sz="1583"/>
            </a:lvl3pPr>
            <a:lvl4pPr marL="1808866" indent="0">
              <a:buNone/>
              <a:defRPr sz="1319"/>
            </a:lvl4pPr>
            <a:lvl5pPr marL="2411821" indent="0">
              <a:buNone/>
              <a:defRPr sz="1319"/>
            </a:lvl5pPr>
            <a:lvl6pPr marL="3014777" indent="0">
              <a:buNone/>
              <a:defRPr sz="1319"/>
            </a:lvl6pPr>
            <a:lvl7pPr marL="3617732" indent="0">
              <a:buNone/>
              <a:defRPr sz="1319"/>
            </a:lvl7pPr>
            <a:lvl8pPr marL="4220688" indent="0">
              <a:buNone/>
              <a:defRPr sz="1319"/>
            </a:lvl8pPr>
            <a:lvl9pPr marL="4823643" indent="0">
              <a:buNone/>
              <a:defRPr sz="1319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6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31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481509"/>
            <a:ext cx="2760345" cy="7664362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481509"/>
            <a:ext cx="8121015" cy="7664362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690ED8F1-B14B-3C47-A883-8DE53ED2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519"/>
            <a:ext cx="12801599" cy="90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D3864E2-360C-2549-B876-EAC542CC0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519"/>
            <a:ext cx="12801600" cy="90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2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ED3864E2-360C-2549-B876-EAC542CC0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99" y="2519"/>
            <a:ext cx="12794001" cy="90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8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407543"/>
            <a:ext cx="5440680" cy="573832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407543"/>
            <a:ext cx="5440680" cy="573832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9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81511"/>
            <a:ext cx="11041380" cy="174808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217034"/>
            <a:ext cx="5415676" cy="1086534"/>
          </a:xfrm>
        </p:spPr>
        <p:txBody>
          <a:bodyPr anchor="b"/>
          <a:lstStyle>
            <a:lvl1pPr marL="0" indent="0">
              <a:buNone/>
              <a:defRPr sz="3165" b="1"/>
            </a:lvl1pPr>
            <a:lvl2pPr marL="602955" indent="0">
              <a:buNone/>
              <a:defRPr sz="2638" b="1"/>
            </a:lvl2pPr>
            <a:lvl3pPr marL="1205911" indent="0">
              <a:buNone/>
              <a:defRPr sz="2374" b="1"/>
            </a:lvl3pPr>
            <a:lvl4pPr marL="1808866" indent="0">
              <a:buNone/>
              <a:defRPr sz="2110" b="1"/>
            </a:lvl4pPr>
            <a:lvl5pPr marL="2411821" indent="0">
              <a:buNone/>
              <a:defRPr sz="2110" b="1"/>
            </a:lvl5pPr>
            <a:lvl6pPr marL="3014777" indent="0">
              <a:buNone/>
              <a:defRPr sz="2110" b="1"/>
            </a:lvl6pPr>
            <a:lvl7pPr marL="3617732" indent="0">
              <a:buNone/>
              <a:defRPr sz="2110" b="1"/>
            </a:lvl7pPr>
            <a:lvl8pPr marL="4220688" indent="0">
              <a:buNone/>
              <a:defRPr sz="2110" b="1"/>
            </a:lvl8pPr>
            <a:lvl9pPr marL="4823643" indent="0">
              <a:buNone/>
              <a:defRPr sz="211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303568"/>
            <a:ext cx="5415676" cy="485905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217034"/>
            <a:ext cx="5442347" cy="1086534"/>
          </a:xfrm>
        </p:spPr>
        <p:txBody>
          <a:bodyPr anchor="b"/>
          <a:lstStyle>
            <a:lvl1pPr marL="0" indent="0">
              <a:buNone/>
              <a:defRPr sz="3165" b="1"/>
            </a:lvl1pPr>
            <a:lvl2pPr marL="602955" indent="0">
              <a:buNone/>
              <a:defRPr sz="2638" b="1"/>
            </a:lvl2pPr>
            <a:lvl3pPr marL="1205911" indent="0">
              <a:buNone/>
              <a:defRPr sz="2374" b="1"/>
            </a:lvl3pPr>
            <a:lvl4pPr marL="1808866" indent="0">
              <a:buNone/>
              <a:defRPr sz="2110" b="1"/>
            </a:lvl4pPr>
            <a:lvl5pPr marL="2411821" indent="0">
              <a:buNone/>
              <a:defRPr sz="2110" b="1"/>
            </a:lvl5pPr>
            <a:lvl6pPr marL="3014777" indent="0">
              <a:buNone/>
              <a:defRPr sz="2110" b="1"/>
            </a:lvl6pPr>
            <a:lvl7pPr marL="3617732" indent="0">
              <a:buNone/>
              <a:defRPr sz="2110" b="1"/>
            </a:lvl7pPr>
            <a:lvl8pPr marL="4220688" indent="0">
              <a:buNone/>
              <a:defRPr sz="2110" b="1"/>
            </a:lvl8pPr>
            <a:lvl9pPr marL="4823643" indent="0">
              <a:buNone/>
              <a:defRPr sz="211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303568"/>
            <a:ext cx="5442347" cy="485905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8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3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02932"/>
            <a:ext cx="4128849" cy="2110264"/>
          </a:xfrm>
        </p:spPr>
        <p:txBody>
          <a:bodyPr anchor="b"/>
          <a:lstStyle>
            <a:lvl1pPr>
              <a:defRPr sz="422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02169"/>
            <a:ext cx="6480810" cy="6427093"/>
          </a:xfrm>
        </p:spPr>
        <p:txBody>
          <a:bodyPr/>
          <a:lstStyle>
            <a:lvl1pPr>
              <a:defRPr sz="4220"/>
            </a:lvl1pPr>
            <a:lvl2pPr>
              <a:defRPr sz="3693"/>
            </a:lvl2pPr>
            <a:lvl3pPr>
              <a:defRPr sz="3165"/>
            </a:lvl3pPr>
            <a:lvl4pPr>
              <a:defRPr sz="2638"/>
            </a:lvl4pPr>
            <a:lvl5pPr>
              <a:defRPr sz="2638"/>
            </a:lvl5pPr>
            <a:lvl6pPr>
              <a:defRPr sz="2638"/>
            </a:lvl6pPr>
            <a:lvl7pPr>
              <a:defRPr sz="2638"/>
            </a:lvl7pPr>
            <a:lvl8pPr>
              <a:defRPr sz="2638"/>
            </a:lvl8pPr>
            <a:lvl9pPr>
              <a:defRPr sz="2638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713196"/>
            <a:ext cx="4128849" cy="5026532"/>
          </a:xfrm>
        </p:spPr>
        <p:txBody>
          <a:bodyPr/>
          <a:lstStyle>
            <a:lvl1pPr marL="0" indent="0">
              <a:buNone/>
              <a:defRPr sz="2110"/>
            </a:lvl1pPr>
            <a:lvl2pPr marL="602955" indent="0">
              <a:buNone/>
              <a:defRPr sz="1846"/>
            </a:lvl2pPr>
            <a:lvl3pPr marL="1205911" indent="0">
              <a:buNone/>
              <a:defRPr sz="1583"/>
            </a:lvl3pPr>
            <a:lvl4pPr marL="1808866" indent="0">
              <a:buNone/>
              <a:defRPr sz="1319"/>
            </a:lvl4pPr>
            <a:lvl5pPr marL="2411821" indent="0">
              <a:buNone/>
              <a:defRPr sz="1319"/>
            </a:lvl5pPr>
            <a:lvl6pPr marL="3014777" indent="0">
              <a:buNone/>
              <a:defRPr sz="1319"/>
            </a:lvl6pPr>
            <a:lvl7pPr marL="3617732" indent="0">
              <a:buNone/>
              <a:defRPr sz="1319"/>
            </a:lvl7pPr>
            <a:lvl8pPr marL="4220688" indent="0">
              <a:buNone/>
              <a:defRPr sz="1319"/>
            </a:lvl8pPr>
            <a:lvl9pPr marL="4823643" indent="0">
              <a:buNone/>
              <a:defRPr sz="1319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4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81511"/>
            <a:ext cx="11041380" cy="1748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407543"/>
            <a:ext cx="11041380" cy="5738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382439"/>
            <a:ext cx="2880360" cy="481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DD87-5DE7-4B44-9EB3-0163623A0DF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382439"/>
            <a:ext cx="4320540" cy="481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382439"/>
            <a:ext cx="2880360" cy="4815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0A50-78FA-C443-A766-4D1D7CC91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6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8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1205911" rtl="0" eaLnBrk="1" latinLnBrk="0" hangingPunct="1">
        <a:lnSpc>
          <a:spcPct val="90000"/>
        </a:lnSpc>
        <a:spcBef>
          <a:spcPct val="0"/>
        </a:spcBef>
        <a:buNone/>
        <a:defRPr sz="58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1478" indent="-301478" algn="l" defTabSz="1205911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3693" kern="1200">
          <a:solidFill>
            <a:schemeClr val="tx1"/>
          </a:solidFill>
          <a:latin typeface="+mn-lt"/>
          <a:ea typeface="+mn-ea"/>
          <a:cs typeface="+mn-cs"/>
        </a:defRPr>
      </a:lvl1pPr>
      <a:lvl2pPr marL="904433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3165" kern="1200">
          <a:solidFill>
            <a:schemeClr val="tx1"/>
          </a:solidFill>
          <a:latin typeface="+mn-lt"/>
          <a:ea typeface="+mn-ea"/>
          <a:cs typeface="+mn-cs"/>
        </a:defRPr>
      </a:lvl2pPr>
      <a:lvl3pPr marL="1507388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3pPr>
      <a:lvl4pPr marL="2110344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4pPr>
      <a:lvl5pPr marL="2713299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5pPr>
      <a:lvl6pPr marL="3316254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6pPr>
      <a:lvl7pPr marL="3919210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7pPr>
      <a:lvl8pPr marL="4522165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8pPr>
      <a:lvl9pPr marL="5125121" indent="-301478" algn="l" defTabSz="1205911" rtl="0" eaLnBrk="1" latinLnBrk="0" hangingPunct="1">
        <a:lnSpc>
          <a:spcPct val="90000"/>
        </a:lnSpc>
        <a:spcBef>
          <a:spcPts val="659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1pPr>
      <a:lvl2pPr marL="602955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205911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3pPr>
      <a:lvl4pPr marL="1808866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4pPr>
      <a:lvl5pPr marL="2411821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5pPr>
      <a:lvl6pPr marL="3014777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6pPr>
      <a:lvl7pPr marL="3617732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7pPr>
      <a:lvl8pPr marL="4220688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8pPr>
      <a:lvl9pPr marL="4823643" algn="l" defTabSz="1205911" rtl="0" eaLnBrk="1" latinLnBrk="0" hangingPunct="1">
        <a:defRPr sz="2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41D12A76-3EE5-864B-B9F2-E7204A63CE11}"/>
              </a:ext>
            </a:extLst>
          </p:cNvPr>
          <p:cNvSpPr txBox="1"/>
          <p:nvPr/>
        </p:nvSpPr>
        <p:spPr>
          <a:xfrm>
            <a:off x="530578" y="2202632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0BFF5E2-2738-2042-9D80-802CD2213DF4}"/>
              </a:ext>
            </a:extLst>
          </p:cNvPr>
          <p:cNvSpPr txBox="1"/>
          <p:nvPr/>
        </p:nvSpPr>
        <p:spPr>
          <a:xfrm>
            <a:off x="2325511" y="6378221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631680A-5EBC-7E44-9D31-58A91413CCA2}"/>
              </a:ext>
            </a:extLst>
          </p:cNvPr>
          <p:cNvSpPr txBox="1"/>
          <p:nvPr/>
        </p:nvSpPr>
        <p:spPr>
          <a:xfrm>
            <a:off x="7281334" y="1433688"/>
            <a:ext cx="4763910" cy="15804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1B7836F-2693-B04A-9680-A9A7880FEA82}"/>
              </a:ext>
            </a:extLst>
          </p:cNvPr>
          <p:cNvSpPr txBox="1"/>
          <p:nvPr/>
        </p:nvSpPr>
        <p:spPr>
          <a:xfrm>
            <a:off x="7281334" y="4639732"/>
            <a:ext cx="1061155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7C72D518-E1B8-CD4F-B71F-763942192614}"/>
              </a:ext>
            </a:extLst>
          </p:cNvPr>
          <p:cNvSpPr txBox="1"/>
          <p:nvPr/>
        </p:nvSpPr>
        <p:spPr>
          <a:xfrm>
            <a:off x="8489246" y="4639732"/>
            <a:ext cx="1061155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13A0623F-14EC-264F-9BE5-D5D6A3C5528A}"/>
              </a:ext>
            </a:extLst>
          </p:cNvPr>
          <p:cNvSpPr txBox="1"/>
          <p:nvPr/>
        </p:nvSpPr>
        <p:spPr>
          <a:xfrm>
            <a:off x="7281334" y="7518400"/>
            <a:ext cx="4763910" cy="6547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901D701-7863-5A48-8E9A-C8B9B9FF91C4}"/>
              </a:ext>
            </a:extLst>
          </p:cNvPr>
          <p:cNvSpPr txBox="1"/>
          <p:nvPr/>
        </p:nvSpPr>
        <p:spPr>
          <a:xfrm>
            <a:off x="395112" y="7744177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A60485CE-7030-5541-BB06-7E255709B877}"/>
              </a:ext>
            </a:extLst>
          </p:cNvPr>
          <p:cNvSpPr txBox="1"/>
          <p:nvPr/>
        </p:nvSpPr>
        <p:spPr>
          <a:xfrm>
            <a:off x="395112" y="8254540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0" name="Folded Corner 3">
            <a:extLst>
              <a:ext uri="{FF2B5EF4-FFF2-40B4-BE49-F238E27FC236}">
                <a16:creationId xmlns:a16="http://schemas.microsoft.com/office/drawing/2014/main" id="{493CC6EB-EEE3-1444-BF0F-5E7DDE49A50A}"/>
              </a:ext>
            </a:extLst>
          </p:cNvPr>
          <p:cNvSpPr/>
          <p:nvPr/>
        </p:nvSpPr>
        <p:spPr>
          <a:xfrm>
            <a:off x="737781" y="5102577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1" name="Folded Corner 3">
            <a:extLst>
              <a:ext uri="{FF2B5EF4-FFF2-40B4-BE49-F238E27FC236}">
                <a16:creationId xmlns:a16="http://schemas.microsoft.com/office/drawing/2014/main" id="{51753235-E0D4-6D46-91FA-F525DCE37E0F}"/>
              </a:ext>
            </a:extLst>
          </p:cNvPr>
          <p:cNvSpPr/>
          <p:nvPr/>
        </p:nvSpPr>
        <p:spPr>
          <a:xfrm>
            <a:off x="523468" y="4845402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2" name="Folded Corner 3">
            <a:extLst>
              <a:ext uri="{FF2B5EF4-FFF2-40B4-BE49-F238E27FC236}">
                <a16:creationId xmlns:a16="http://schemas.microsoft.com/office/drawing/2014/main" id="{3A3998A8-58A6-F040-BDE6-B8034B2D4907}"/>
              </a:ext>
            </a:extLst>
          </p:cNvPr>
          <p:cNvSpPr/>
          <p:nvPr/>
        </p:nvSpPr>
        <p:spPr>
          <a:xfrm>
            <a:off x="294868" y="4645377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</p:spTree>
    <p:extLst>
      <p:ext uri="{BB962C8B-B14F-4D97-AF65-F5344CB8AC3E}">
        <p14:creationId xmlns:p14="http://schemas.microsoft.com/office/powerpoint/2010/main" val="167883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E3434390-27F6-334E-89DD-1E20B0BFDB75}"/>
              </a:ext>
            </a:extLst>
          </p:cNvPr>
          <p:cNvSpPr txBox="1"/>
          <p:nvPr/>
        </p:nvSpPr>
        <p:spPr>
          <a:xfrm>
            <a:off x="530578" y="2480832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7919E7B-4E0E-C44F-989F-5135EFEDB855}"/>
              </a:ext>
            </a:extLst>
          </p:cNvPr>
          <p:cNvSpPr txBox="1"/>
          <p:nvPr/>
        </p:nvSpPr>
        <p:spPr>
          <a:xfrm>
            <a:off x="9397223" y="8254540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F31A1F07-C59B-E946-85A9-5B7AA29C00E2}"/>
              </a:ext>
            </a:extLst>
          </p:cNvPr>
          <p:cNvSpPr txBox="1"/>
          <p:nvPr/>
        </p:nvSpPr>
        <p:spPr>
          <a:xfrm>
            <a:off x="11068367" y="8254540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E8803CC-43A1-574A-A68A-AAB4B2F06679}"/>
              </a:ext>
            </a:extLst>
          </p:cNvPr>
          <p:cNvSpPr txBox="1"/>
          <p:nvPr/>
        </p:nvSpPr>
        <p:spPr>
          <a:xfrm>
            <a:off x="530578" y="6343384"/>
            <a:ext cx="3544711" cy="19111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F7F9FE3-23C2-E444-BB59-ABDE4174D19E}"/>
              </a:ext>
            </a:extLst>
          </p:cNvPr>
          <p:cNvSpPr txBox="1"/>
          <p:nvPr/>
        </p:nvSpPr>
        <p:spPr>
          <a:xfrm>
            <a:off x="4645378" y="2070929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9EEBB6D-ABC9-D149-A68A-E25870A45422}"/>
              </a:ext>
            </a:extLst>
          </p:cNvPr>
          <p:cNvSpPr txBox="1"/>
          <p:nvPr/>
        </p:nvSpPr>
        <p:spPr>
          <a:xfrm>
            <a:off x="4645378" y="6122890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53C9D33-3BC2-9946-ADF1-D92C8D61BCCF}"/>
              </a:ext>
            </a:extLst>
          </p:cNvPr>
          <p:cNvSpPr txBox="1"/>
          <p:nvPr/>
        </p:nvSpPr>
        <p:spPr>
          <a:xfrm>
            <a:off x="8791709" y="2023632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83084FF-81FC-AD4B-BDD2-93758AFCA37D}"/>
              </a:ext>
            </a:extLst>
          </p:cNvPr>
          <p:cNvSpPr txBox="1"/>
          <p:nvPr/>
        </p:nvSpPr>
        <p:spPr>
          <a:xfrm>
            <a:off x="8791709" y="5886184"/>
            <a:ext cx="3544711" cy="1794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0" name="Folded Corner 3">
            <a:extLst>
              <a:ext uri="{FF2B5EF4-FFF2-40B4-BE49-F238E27FC236}">
                <a16:creationId xmlns:a16="http://schemas.microsoft.com/office/drawing/2014/main" id="{12A8289D-9223-BF48-B8A8-C9BB61FFC409}"/>
              </a:ext>
            </a:extLst>
          </p:cNvPr>
          <p:cNvSpPr/>
          <p:nvPr/>
        </p:nvSpPr>
        <p:spPr>
          <a:xfrm>
            <a:off x="10990580" y="545474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1" name="Folded Corner 3">
            <a:extLst>
              <a:ext uri="{FF2B5EF4-FFF2-40B4-BE49-F238E27FC236}">
                <a16:creationId xmlns:a16="http://schemas.microsoft.com/office/drawing/2014/main" id="{45B7134C-2A8B-1449-9766-AC411D4F6EFC}"/>
              </a:ext>
            </a:extLst>
          </p:cNvPr>
          <p:cNvSpPr/>
          <p:nvPr/>
        </p:nvSpPr>
        <p:spPr>
          <a:xfrm>
            <a:off x="10776267" y="288299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2" name="Folded Corner 3">
            <a:extLst>
              <a:ext uri="{FF2B5EF4-FFF2-40B4-BE49-F238E27FC236}">
                <a16:creationId xmlns:a16="http://schemas.microsoft.com/office/drawing/2014/main" id="{FBE98E78-FF0D-8D4E-8CDF-62EA48054FA5}"/>
              </a:ext>
            </a:extLst>
          </p:cNvPr>
          <p:cNvSpPr/>
          <p:nvPr/>
        </p:nvSpPr>
        <p:spPr>
          <a:xfrm>
            <a:off x="10547667" y="88274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</p:spTree>
    <p:extLst>
      <p:ext uri="{BB962C8B-B14F-4D97-AF65-F5344CB8AC3E}">
        <p14:creationId xmlns:p14="http://schemas.microsoft.com/office/powerpoint/2010/main" val="310133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>
            <a:extLst>
              <a:ext uri="{FF2B5EF4-FFF2-40B4-BE49-F238E27FC236}">
                <a16:creationId xmlns:a16="http://schemas.microsoft.com/office/drawing/2014/main" id="{A98FE60F-73C4-AD4C-8C82-C0FC3148C248}"/>
              </a:ext>
            </a:extLst>
          </p:cNvPr>
          <p:cNvSpPr txBox="1"/>
          <p:nvPr/>
        </p:nvSpPr>
        <p:spPr>
          <a:xfrm>
            <a:off x="9397223" y="1002402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5EA0503-72A0-F744-B153-EB39831C1A57}"/>
              </a:ext>
            </a:extLst>
          </p:cNvPr>
          <p:cNvSpPr txBox="1"/>
          <p:nvPr/>
        </p:nvSpPr>
        <p:spPr>
          <a:xfrm>
            <a:off x="11068367" y="1002402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E42DFEF0-7483-D24C-B5F4-9BACAE274888}"/>
              </a:ext>
            </a:extLst>
          </p:cNvPr>
          <p:cNvSpPr txBox="1"/>
          <p:nvPr/>
        </p:nvSpPr>
        <p:spPr>
          <a:xfrm>
            <a:off x="5205845" y="2197053"/>
            <a:ext cx="2223655" cy="12007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5884A39-BE1E-EC4D-9660-049E9F23B2AB}"/>
              </a:ext>
            </a:extLst>
          </p:cNvPr>
          <p:cNvSpPr txBox="1"/>
          <p:nvPr/>
        </p:nvSpPr>
        <p:spPr>
          <a:xfrm>
            <a:off x="7626927" y="2296391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B57687C-30F6-7442-9966-1402B6CF23DF}"/>
              </a:ext>
            </a:extLst>
          </p:cNvPr>
          <p:cNvSpPr txBox="1"/>
          <p:nvPr/>
        </p:nvSpPr>
        <p:spPr>
          <a:xfrm>
            <a:off x="10068790" y="2296391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4B4433A9-06F4-794C-9D32-EEC7076515FA}"/>
              </a:ext>
            </a:extLst>
          </p:cNvPr>
          <p:cNvSpPr txBox="1"/>
          <p:nvPr/>
        </p:nvSpPr>
        <p:spPr>
          <a:xfrm>
            <a:off x="5205845" y="4555789"/>
            <a:ext cx="2223655" cy="12007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45365B8-F42D-ED45-B646-1120CD1D8B93}"/>
              </a:ext>
            </a:extLst>
          </p:cNvPr>
          <p:cNvSpPr txBox="1"/>
          <p:nvPr/>
        </p:nvSpPr>
        <p:spPr>
          <a:xfrm>
            <a:off x="7626927" y="4655127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2267F83-348E-EA48-B1F7-611117116CA0}"/>
              </a:ext>
            </a:extLst>
          </p:cNvPr>
          <p:cNvSpPr txBox="1"/>
          <p:nvPr/>
        </p:nvSpPr>
        <p:spPr>
          <a:xfrm>
            <a:off x="10068790" y="4655127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271719C-BCFE-6241-9FE2-1973D7CEEE26}"/>
              </a:ext>
            </a:extLst>
          </p:cNvPr>
          <p:cNvSpPr txBox="1"/>
          <p:nvPr/>
        </p:nvSpPr>
        <p:spPr>
          <a:xfrm>
            <a:off x="7626927" y="6935307"/>
            <a:ext cx="2223655" cy="12007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459DF58-2DD7-5B42-81B0-9B0BB52B2770}"/>
              </a:ext>
            </a:extLst>
          </p:cNvPr>
          <p:cNvSpPr txBox="1"/>
          <p:nvPr/>
        </p:nvSpPr>
        <p:spPr>
          <a:xfrm>
            <a:off x="5288972" y="7034645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4D7EFAE6-4C4E-2B42-94BD-842A8990B78B}"/>
              </a:ext>
            </a:extLst>
          </p:cNvPr>
          <p:cNvSpPr txBox="1"/>
          <p:nvPr/>
        </p:nvSpPr>
        <p:spPr>
          <a:xfrm>
            <a:off x="10068790" y="7034645"/>
            <a:ext cx="2223655" cy="1101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9" name="Folded Corner 3">
            <a:extLst>
              <a:ext uri="{FF2B5EF4-FFF2-40B4-BE49-F238E27FC236}">
                <a16:creationId xmlns:a16="http://schemas.microsoft.com/office/drawing/2014/main" id="{FAD29F90-5B6D-A24A-9C79-49173054AE2E}"/>
              </a:ext>
            </a:extLst>
          </p:cNvPr>
          <p:cNvSpPr/>
          <p:nvPr/>
        </p:nvSpPr>
        <p:spPr>
          <a:xfrm>
            <a:off x="766330" y="7392507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20" name="Folded Corner 3">
            <a:extLst>
              <a:ext uri="{FF2B5EF4-FFF2-40B4-BE49-F238E27FC236}">
                <a16:creationId xmlns:a16="http://schemas.microsoft.com/office/drawing/2014/main" id="{BF09CE73-135F-5047-8751-9FD8874B343F}"/>
              </a:ext>
            </a:extLst>
          </p:cNvPr>
          <p:cNvSpPr/>
          <p:nvPr/>
        </p:nvSpPr>
        <p:spPr>
          <a:xfrm>
            <a:off x="552017" y="7135332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21" name="Folded Corner 3">
            <a:extLst>
              <a:ext uri="{FF2B5EF4-FFF2-40B4-BE49-F238E27FC236}">
                <a16:creationId xmlns:a16="http://schemas.microsoft.com/office/drawing/2014/main" id="{E31815B7-6150-D140-9801-5A308A3003C6}"/>
              </a:ext>
            </a:extLst>
          </p:cNvPr>
          <p:cNvSpPr/>
          <p:nvPr/>
        </p:nvSpPr>
        <p:spPr>
          <a:xfrm>
            <a:off x="323417" y="6935307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</p:spTree>
    <p:extLst>
      <p:ext uri="{BB962C8B-B14F-4D97-AF65-F5344CB8AC3E}">
        <p14:creationId xmlns:p14="http://schemas.microsoft.com/office/powerpoint/2010/main" val="247047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CD9F63E9-EA57-754C-9101-F061D4DAB575}"/>
              </a:ext>
            </a:extLst>
          </p:cNvPr>
          <p:cNvSpPr txBox="1"/>
          <p:nvPr/>
        </p:nvSpPr>
        <p:spPr>
          <a:xfrm>
            <a:off x="588690" y="2547009"/>
            <a:ext cx="2651221" cy="1629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96F4108-2CA4-D04A-B5A4-E78F93FB3EA5}"/>
              </a:ext>
            </a:extLst>
          </p:cNvPr>
          <p:cNvSpPr txBox="1"/>
          <p:nvPr/>
        </p:nvSpPr>
        <p:spPr>
          <a:xfrm>
            <a:off x="588690" y="4545142"/>
            <a:ext cx="2651221" cy="1629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09AE966-D481-2046-AE9D-27F2FE4EF565}"/>
              </a:ext>
            </a:extLst>
          </p:cNvPr>
          <p:cNvSpPr txBox="1"/>
          <p:nvPr/>
        </p:nvSpPr>
        <p:spPr>
          <a:xfrm>
            <a:off x="588690" y="6554565"/>
            <a:ext cx="2651221" cy="1629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EE502FA-EFAE-3149-8B73-EA36F8664AAB}"/>
              </a:ext>
            </a:extLst>
          </p:cNvPr>
          <p:cNvSpPr txBox="1"/>
          <p:nvPr/>
        </p:nvSpPr>
        <p:spPr>
          <a:xfrm>
            <a:off x="9574645" y="2185765"/>
            <a:ext cx="2651221" cy="13250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55E774B-4928-1A4C-877A-4516CF7E40BF}"/>
              </a:ext>
            </a:extLst>
          </p:cNvPr>
          <p:cNvSpPr txBox="1"/>
          <p:nvPr/>
        </p:nvSpPr>
        <p:spPr>
          <a:xfrm>
            <a:off x="9574645" y="4658032"/>
            <a:ext cx="2651221" cy="13250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05E6D60-C1B1-C247-9866-10B6C0FD8384}"/>
              </a:ext>
            </a:extLst>
          </p:cNvPr>
          <p:cNvSpPr txBox="1"/>
          <p:nvPr/>
        </p:nvSpPr>
        <p:spPr>
          <a:xfrm>
            <a:off x="9574645" y="7028699"/>
            <a:ext cx="2651221" cy="13250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8A31955-01F7-4B4E-8D6F-FA4777F58666}"/>
              </a:ext>
            </a:extLst>
          </p:cNvPr>
          <p:cNvSpPr txBox="1"/>
          <p:nvPr/>
        </p:nvSpPr>
        <p:spPr>
          <a:xfrm>
            <a:off x="4754289" y="3021143"/>
            <a:ext cx="1827133" cy="16368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dirty="0"/>
              <a:t>Type here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B4951C4-37C5-8741-83A2-64B4EDF5AB11}"/>
              </a:ext>
            </a:extLst>
          </p:cNvPr>
          <p:cNvSpPr txBox="1"/>
          <p:nvPr/>
        </p:nvSpPr>
        <p:spPr>
          <a:xfrm>
            <a:off x="6831444" y="4691899"/>
            <a:ext cx="1827133" cy="16368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dirty="0"/>
              <a:t>Type here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6F3A365-F99F-4D41-BEF1-B29A6ADB1397}"/>
              </a:ext>
            </a:extLst>
          </p:cNvPr>
          <p:cNvSpPr txBox="1"/>
          <p:nvPr/>
        </p:nvSpPr>
        <p:spPr>
          <a:xfrm>
            <a:off x="4381755" y="5674032"/>
            <a:ext cx="1827133" cy="16368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800" dirty="0"/>
              <a:t>Type here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5F387BF-EC2E-7747-9189-C18EF60196C0}"/>
              </a:ext>
            </a:extLst>
          </p:cNvPr>
          <p:cNvSpPr txBox="1"/>
          <p:nvPr/>
        </p:nvSpPr>
        <p:spPr>
          <a:xfrm>
            <a:off x="9397223" y="1002402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FF5BE3C-AF5D-CB4D-A67E-4A9F4E560E2A}"/>
              </a:ext>
            </a:extLst>
          </p:cNvPr>
          <p:cNvSpPr txBox="1"/>
          <p:nvPr/>
        </p:nvSpPr>
        <p:spPr>
          <a:xfrm>
            <a:off x="11068367" y="1002402"/>
            <a:ext cx="1384069" cy="2302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800" dirty="0"/>
              <a:t>Type here</a:t>
            </a:r>
          </a:p>
        </p:txBody>
      </p:sp>
      <p:sp>
        <p:nvSpPr>
          <p:cNvPr id="13" name="Folded Corner 3">
            <a:extLst>
              <a:ext uri="{FF2B5EF4-FFF2-40B4-BE49-F238E27FC236}">
                <a16:creationId xmlns:a16="http://schemas.microsoft.com/office/drawing/2014/main" id="{8EACF9E1-358C-5042-8238-CC1062CF6061}"/>
              </a:ext>
            </a:extLst>
          </p:cNvPr>
          <p:cNvSpPr/>
          <p:nvPr/>
        </p:nvSpPr>
        <p:spPr>
          <a:xfrm>
            <a:off x="7272945" y="7247421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4" name="Folded Corner 3">
            <a:extLst>
              <a:ext uri="{FF2B5EF4-FFF2-40B4-BE49-F238E27FC236}">
                <a16:creationId xmlns:a16="http://schemas.microsoft.com/office/drawing/2014/main" id="{2C7960D5-D50E-574C-A9B6-228A021CE660}"/>
              </a:ext>
            </a:extLst>
          </p:cNvPr>
          <p:cNvSpPr/>
          <p:nvPr/>
        </p:nvSpPr>
        <p:spPr>
          <a:xfrm>
            <a:off x="7058632" y="6990246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  <p:sp>
        <p:nvSpPr>
          <p:cNvPr id="15" name="Folded Corner 3">
            <a:extLst>
              <a:ext uri="{FF2B5EF4-FFF2-40B4-BE49-F238E27FC236}">
                <a16:creationId xmlns:a16="http://schemas.microsoft.com/office/drawing/2014/main" id="{037AA88F-7DAD-9F46-8338-04214F494FA5}"/>
              </a:ext>
            </a:extLst>
          </p:cNvPr>
          <p:cNvSpPr/>
          <p:nvPr/>
        </p:nvSpPr>
        <p:spPr>
          <a:xfrm>
            <a:off x="6830032" y="6790221"/>
            <a:ext cx="1041400" cy="10414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r>
              <a:rPr lang="en-GB" sz="900" noProof="0" dirty="0">
                <a:solidFill>
                  <a:schemeClr val="tx1"/>
                </a:solidFill>
              </a:rPr>
              <a:t>Write your text here…</a:t>
            </a:r>
          </a:p>
        </p:txBody>
      </p:sp>
    </p:spTree>
    <p:extLst>
      <p:ext uri="{BB962C8B-B14F-4D97-AF65-F5344CB8AC3E}">
        <p14:creationId xmlns:p14="http://schemas.microsoft.com/office/powerpoint/2010/main" val="250243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136</Words>
  <Application>Microsoft Macintosh PowerPoint</Application>
  <PresentationFormat>Custom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Nadja Nørgaard</dc:creator>
  <cp:lastModifiedBy>Helena Tvermose</cp:lastModifiedBy>
  <cp:revision>6</cp:revision>
  <dcterms:created xsi:type="dcterms:W3CDTF">2020-05-28T08:42:30Z</dcterms:created>
  <dcterms:modified xsi:type="dcterms:W3CDTF">2021-02-09T09:47:49Z</dcterms:modified>
</cp:coreProperties>
</file>